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87" r:id="rId5"/>
    <p:sldId id="285" r:id="rId6"/>
    <p:sldId id="260" r:id="rId7"/>
    <p:sldId id="286" r:id="rId8"/>
    <p:sldId id="267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583"/>
  </p:normalViewPr>
  <p:slideViewPr>
    <p:cSldViewPr snapToGrid="0" snapToObjects="1">
      <p:cViewPr varScale="1">
        <p:scale>
          <a:sx n="106" d="100"/>
          <a:sy n="106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19/06/2017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489019"/>
            <a:ext cx="7772400" cy="147002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NZ perspective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438836"/>
            <a:ext cx="5765800" cy="53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9110" y="6550223"/>
            <a:ext cx="1745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GAR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34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86" y="531469"/>
            <a:ext cx="7770813" cy="1371600"/>
          </a:xfrm>
        </p:spPr>
        <p:txBody>
          <a:bodyPr/>
          <a:lstStyle/>
          <a:p>
            <a:r>
              <a:rPr lang="en-US" dirty="0" smtClean="0"/>
              <a:t>Disaster datasets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9484" y="2354902"/>
            <a:ext cx="6654018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b="1" u="sng" dirty="0" smtClean="0"/>
              <a:t>Global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EMDAT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MunichRe</a:t>
            </a:r>
            <a:r>
              <a:rPr lang="en-US" sz="2800" dirty="0" smtClean="0"/>
              <a:t> &amp; </a:t>
            </a:r>
            <a:r>
              <a:rPr lang="en-US" sz="2800" dirty="0" err="1" smtClean="0"/>
              <a:t>SwissRe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DesInventar</a:t>
            </a:r>
          </a:p>
          <a:p>
            <a:endParaRPr lang="en-US" sz="2800" b="1" u="sng" dirty="0" smtClean="0"/>
          </a:p>
          <a:p>
            <a:r>
              <a:rPr lang="en-US" sz="2800" b="1" u="sng" dirty="0" smtClean="0"/>
              <a:t>NZ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Insured (ICNZ)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NZD 36.8B (1980-2017)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?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3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2996"/>
            <a:ext cx="7770813" cy="1371600"/>
          </a:xfrm>
        </p:spPr>
        <p:txBody>
          <a:bodyPr/>
          <a:lstStyle/>
          <a:p>
            <a:r>
              <a:rPr lang="en-US" dirty="0" smtClean="0"/>
              <a:t>Anything broken?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Where is the risk?</a:t>
            </a:r>
          </a:p>
          <a:p>
            <a:r>
              <a:rPr lang="en-US" sz="2800" dirty="0" smtClean="0"/>
              <a:t>Exclusive reliance on insurance (risk transfer)</a:t>
            </a:r>
          </a:p>
          <a:p>
            <a:r>
              <a:rPr lang="en-US" sz="2800" dirty="0" smtClean="0"/>
              <a:t>Social and human losses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220" y="3559126"/>
            <a:ext cx="3894780" cy="333458"/>
          </a:xfrm>
        </p:spPr>
        <p:txBody>
          <a:bodyPr/>
          <a:lstStyle/>
          <a:p>
            <a:r>
              <a:rPr lang="en-US" sz="3600" dirty="0" smtClean="0"/>
              <a:t>Measuring </a:t>
            </a:r>
            <a:r>
              <a:rPr lang="en-US" sz="3600" dirty="0"/>
              <a:t>R</a:t>
            </a:r>
            <a:r>
              <a:rPr lang="en-US" sz="3600" dirty="0" smtClean="0"/>
              <a:t>isk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EQ uncertainty-map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 descr="NZEQZ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0" y="0"/>
            <a:ext cx="5100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saster loses worldwi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6916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657"/>
            <a:ext cx="7770813" cy="1371600"/>
          </a:xfrm>
        </p:spPr>
        <p:txBody>
          <a:bodyPr/>
          <a:lstStyle/>
          <a:p>
            <a:r>
              <a:rPr lang="en-US" dirty="0" smtClean="0"/>
              <a:t>Insurance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Insurance changes recovery by changing incentives</a:t>
            </a:r>
          </a:p>
          <a:p>
            <a:r>
              <a:rPr lang="en-US" dirty="0"/>
              <a:t>Some risks are </a:t>
            </a:r>
            <a:r>
              <a:rPr lang="en-US" dirty="0" smtClean="0"/>
              <a:t>currently not </a:t>
            </a:r>
            <a:r>
              <a:rPr lang="en-US" dirty="0"/>
              <a:t>insurable</a:t>
            </a:r>
          </a:p>
          <a:p>
            <a:r>
              <a:rPr lang="en-US" dirty="0"/>
              <a:t>What about the uninsured?</a:t>
            </a:r>
          </a:p>
          <a:p>
            <a:r>
              <a:rPr lang="en-US" dirty="0" smtClean="0"/>
              <a:t>Climate change will change insurance (locally)</a:t>
            </a:r>
          </a:p>
          <a:p>
            <a:r>
              <a:rPr lang="en-US" dirty="0" smtClean="0"/>
              <a:t>Future change in the climate of insurance (globally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5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9091"/>
            <a:ext cx="7770813" cy="1371600"/>
          </a:xfrm>
        </p:spPr>
        <p:txBody>
          <a:bodyPr/>
          <a:lstStyle/>
          <a:p>
            <a:r>
              <a:rPr lang="en-US" dirty="0" smtClean="0"/>
              <a:t>The human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827"/>
            <a:ext cx="7770813" cy="3657600"/>
          </a:xfrm>
        </p:spPr>
        <p:txBody>
          <a:bodyPr/>
          <a:lstStyle/>
          <a:p>
            <a:r>
              <a:rPr lang="en-AU" i="1" dirty="0"/>
              <a:t>This is the excellent foppery of the world that when we are sick in fortune – often the surfeit of our own behaviour – </a:t>
            </a:r>
            <a:r>
              <a:rPr lang="en-AU" b="1" i="1" dirty="0"/>
              <a:t>we make guilty of our disasters the sun, the moon, and the stars, as if we were villains by necessity,</a:t>
            </a:r>
            <a:r>
              <a:rPr lang="en-AU" i="1" dirty="0"/>
              <a:t> fools by heavenly compulsion, knaves, thieves, and </a:t>
            </a:r>
            <a:r>
              <a:rPr lang="en-AU" i="1" dirty="0" err="1"/>
              <a:t>treachers</a:t>
            </a:r>
            <a:r>
              <a:rPr lang="en-AU" i="1" dirty="0"/>
              <a:t> by spherical predominance, drunkards, liars, and adulterers by an enforced obedience of planetary influence, and all that we are evil in by a divine thrusting-on</a:t>
            </a:r>
            <a:r>
              <a:rPr lang="en-AU" i="1" dirty="0" smtClean="0"/>
              <a:t>”</a:t>
            </a:r>
          </a:p>
          <a:p>
            <a:pPr lvl="2"/>
            <a:r>
              <a:rPr lang="en-AU" i="1" dirty="0" smtClean="0"/>
              <a:t>King Lear, Act I, Scene II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216" y="4822490"/>
            <a:ext cx="1278592" cy="1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860"/>
            <a:ext cx="7770813" cy="1371600"/>
          </a:xfrm>
        </p:spPr>
        <p:txBody>
          <a:bodyPr/>
          <a:lstStyle/>
          <a:p>
            <a:r>
              <a:rPr lang="en-US" dirty="0" smtClean="0"/>
              <a:t>Co-benefits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4" y="2162380"/>
            <a:ext cx="3826413" cy="419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r="11146"/>
          <a:stretch/>
        </p:blipFill>
        <p:spPr>
          <a:xfrm>
            <a:off x="365760" y="2162379"/>
            <a:ext cx="4039693" cy="41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6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894</TotalTime>
  <Words>189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</vt:lpstr>
      <vt:lpstr>Folio</vt:lpstr>
      <vt:lpstr>A NZ perspective  </vt:lpstr>
      <vt:lpstr>Damages</vt:lpstr>
      <vt:lpstr>Disaster datasets</vt:lpstr>
      <vt:lpstr>Anything broken?</vt:lpstr>
      <vt:lpstr>Measuring Risk    The EQ uncertainty-map  </vt:lpstr>
      <vt:lpstr>PowerPoint Presentation</vt:lpstr>
      <vt:lpstr>Insurance caveats</vt:lpstr>
      <vt:lpstr>The human dimension</vt:lpstr>
      <vt:lpstr>Co-benefits</vt:lpstr>
    </vt:vector>
  </TitlesOfParts>
  <Company>Victoria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Ilan Noy</dc:creator>
  <cp:lastModifiedBy>Ceridwyn Roberts</cp:lastModifiedBy>
  <cp:revision>62</cp:revision>
  <dcterms:created xsi:type="dcterms:W3CDTF">2013-06-30T10:45:48Z</dcterms:created>
  <dcterms:modified xsi:type="dcterms:W3CDTF">2017-06-19T05:00:39Z</dcterms:modified>
</cp:coreProperties>
</file>