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rgbClr val="7EC304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12/12/2017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91AE-7D27-46D9-A1BE-EC660BF09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A686E6-B576-4207-889D-FA48CAEE8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9655B5-5635-44BA-88FA-82466CBF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7FE2-2ABF-44AF-9D9D-4889246F7BB6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11FCB6-CA93-4614-B8DC-E08DB1EA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91CA1-306B-4AFD-8EB6-93362C3A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1C8C4-8CB0-44BF-99CC-E7A38901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D61F39-F697-4F01-BA39-072F97CAF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DDF08-BC95-42BB-95FF-6E156A00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54E4-5FAD-42F1-BEE9-ECC81DAB9A34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521A4-FF99-419C-BE74-CB3E40B5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9835B2-A101-4F1E-8539-F6946941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0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0CA9E-B1DB-42A7-BE43-E857BC27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1F37C1-BA1C-4F6C-B6E6-EED5D8E8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FA150-292C-4165-AE41-1F72950C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09C0-F0F3-45CF-B5F9-25BAD5EB368C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7362F-B8BB-43A5-8C1A-C6953EA6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5ED0D6-CE40-401B-A48F-E4E90772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3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E22BB-5210-4A67-8C8A-EB277727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0BCA2B-D18F-46D7-8A5F-841B310F6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7EE2EF-27D1-4E72-8985-E579D626D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E31987-97A5-4757-BD97-D5E3D285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D3A6-DAC2-41F7-BE96-B512E8C6E324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C2EB72-2449-4302-BB8B-FF7F9DC6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065B2B-4EAC-4AB4-811C-0BD399E2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7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1B804-7C69-44F1-BA9D-F903D821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BB65E2-8CCB-4B41-893B-4E405B284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01ABE3-7A7F-4BCF-A04B-9AE36E9E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97D272-E9B2-410B-9056-55443024B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FE6244-C020-49CF-A2BE-45B8C690D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F3B269-AA9B-4CD3-A570-3ED1CD44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D561-2F1B-4C20-94C3-B120B91815E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977D0E-C116-40F5-A4AF-3010D374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534FDF-671A-4C39-9330-7C7326DD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DA87E-934C-45AA-BBD5-6BBC321F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46927F-E938-4479-8AB1-AAED219B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34F-3A8A-4688-92E3-1B05661CBC82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71AC18-7D54-4474-87BB-4E67C2B8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DD39F7-CC19-448D-9BE2-826D2364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C33AB7-E29F-4E43-BCAA-FEA800F6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6F3E-BFAB-4AB1-A065-B8AC19293271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1ED527-ADEA-4997-983A-FFCF4B35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BA0867-CCAD-4A0D-A555-1CB4B7B4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06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7BF00-B8A8-475F-A2BB-A01B5C6E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22BE9-A213-491C-BDC1-4F0988FC5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B545EF-4342-4E73-B745-D3E843A77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F40592-D431-46CB-AD3D-3D22C9EB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A5C2-F820-48E5-8BFB-6827A61AFFD3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0C9436-D618-466A-89ED-02E1D37C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1AD56F-2154-4EBA-9F64-E8D57340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4E547-4411-4740-90E0-5E9FE709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6B30BE-1F57-46FC-87E3-13F67C7C4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0BAAAA-87E8-4064-8E7F-F5A54E0C4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BBEB5D-323F-4606-863E-FE57EF52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D340-FB0F-4544-90CA-7B08636DD540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5DDBF3-EEFA-4753-BB07-F433BDEB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18C951-4880-4E24-9D18-A5C0D4A8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4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F11EF-0A5D-4DE9-9B3A-F7519113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693396-134B-48E6-B428-A3B3D94F1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58C0B3-5466-4DF8-B029-CFF85B04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1CCD-CFC9-40ED-9043-EBB1CDBF619C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7741E4-E1E7-4D99-9597-9526780B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11B37-36DF-4AED-B1F0-DA7B00DE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28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452B3-FFA6-4148-BF31-879181FB7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867E73-2122-471D-9D62-EF704FEA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86FBF1-7387-438A-B71A-3C3C0514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E981-0AA0-457A-BE4A-5B3EA7B7AF3E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3FF8C-9B48-4542-809D-2F724CC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D6409-E1E2-4CEF-BE77-31602F5B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9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6332"/>
            <a:ext cx="9144000" cy="666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72" y="1791016"/>
            <a:ext cx="7297752" cy="1296522"/>
          </a:xfrm>
        </p:spPr>
        <p:txBody>
          <a:bodyPr anchor="t"/>
          <a:lstStyle>
            <a:lvl1pPr algn="l"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72" y="3097596"/>
            <a:ext cx="7297752" cy="1051669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rgbClr val="00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778"/>
            <a:ext cx="9144000" cy="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8653-A2CA-C944-AE2D-D7E6CBC5DC5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4FA8-247E-5C4A-A3B2-0054E523F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188FAD-2CAD-461D-B8A5-C0368D20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DE4292-2F1D-43AD-9449-50AF2B6F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351996-07B9-437E-9F95-0AE0F13CE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5F9BDD-E8D0-4B17-9104-5A9779074347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CBA6FD-E97C-48B1-82C9-2A43D9133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CF470-90D6-4ED6-BFE5-C2B40E1B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D60F43E-9ED5-48EB-B360-D7B661255EF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229" y="1853141"/>
            <a:ext cx="5473314" cy="972392"/>
          </a:xfrm>
        </p:spPr>
        <p:txBody>
          <a:bodyPr/>
          <a:lstStyle/>
          <a:p>
            <a:pPr algn="ctr"/>
            <a:r>
              <a:rPr lang="en-US" dirty="0" smtClean="0"/>
              <a:t>Manu Caddie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229" y="2311635"/>
            <a:ext cx="5473314" cy="582397"/>
          </a:xfrm>
        </p:spPr>
        <p:txBody>
          <a:bodyPr>
            <a:normAutofit/>
          </a:bodyPr>
          <a:lstStyle/>
          <a:p>
            <a:pPr algn="ctr"/>
            <a:r>
              <a:rPr lang="en-NZ" sz="1650" b="1" dirty="0" err="1"/>
              <a:t>Hikurangi</a:t>
            </a:r>
            <a:r>
              <a:rPr lang="en-NZ" sz="1650" b="1" dirty="0"/>
              <a:t> Enterprises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68" y="4885611"/>
            <a:ext cx="4914900" cy="50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1" y="1150522"/>
            <a:ext cx="4905375" cy="428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1" y="1249419"/>
            <a:ext cx="7954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NZ" sz="1050" b="1" dirty="0">
                <a:solidFill>
                  <a:prstClr val="black"/>
                </a:solidFill>
                <a:latin typeface="Cambria" panose="02040503050406030204" pitchFamily="18" charset="0"/>
              </a:rPr>
              <a:t>Sponsors: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1" y="5022608"/>
            <a:ext cx="73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NZ" sz="1050" b="1" dirty="0">
                <a:solidFill>
                  <a:prstClr val="black"/>
                </a:solidFill>
                <a:latin typeface="Cambria" panose="02040503050406030204" pitchFamily="18" charset="0"/>
              </a:rPr>
              <a:t>Funders: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57557" y="3223117"/>
            <a:ext cx="5473314" cy="13879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3150" dirty="0">
                <a:solidFill>
                  <a:prstClr val="black"/>
                </a:solidFill>
                <a:latin typeface="Calibri Light" panose="020F0302020204030204"/>
              </a:rPr>
              <a:t>Panel Session 1 A:</a:t>
            </a:r>
          </a:p>
          <a:p>
            <a:pPr algn="ctr"/>
            <a:r>
              <a:rPr lang="en-NZ" sz="1800" b="1" dirty="0"/>
              <a:t>New Zealand’s advantages, opportunities, barriers, and risks arising from the low-emission transition</a:t>
            </a:r>
          </a:p>
        </p:txBody>
      </p:sp>
    </p:spTree>
    <p:extLst>
      <p:ext uri="{BB962C8B-B14F-4D97-AF65-F5344CB8AC3E}">
        <p14:creationId xmlns:p14="http://schemas.microsoft.com/office/powerpoint/2010/main" val="19862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4368909_10154285386556273_194316501689878443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4286"/>
            <a:ext cx="4645911" cy="3623714"/>
          </a:xfrm>
          <a:prstGeom prst="rect">
            <a:avLst/>
          </a:prstGeom>
        </p:spPr>
      </p:pic>
      <p:pic>
        <p:nvPicPr>
          <p:cNvPr id="20" name="Picture 19" descr="panaparesearch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96"/>
            <a:ext cx="9144000" cy="4077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0" y="4231332"/>
            <a:ext cx="4578270" cy="3136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64" y="2625257"/>
            <a:ext cx="2959647" cy="2168409"/>
          </a:xfrm>
          <a:prstGeom prst="rect">
            <a:avLst/>
          </a:prstGeom>
        </p:spPr>
      </p:pic>
      <p:pic>
        <p:nvPicPr>
          <p:cNvPr id="18" name="Picture 17" descr="IMG_20170817_14591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376" y="2625256"/>
            <a:ext cx="1626307" cy="2168409"/>
          </a:xfrm>
          <a:prstGeom prst="rect">
            <a:avLst/>
          </a:prstGeom>
        </p:spPr>
      </p:pic>
      <p:pic>
        <p:nvPicPr>
          <p:cNvPr id="16" name="Picture 15" descr="FullSizeRender cop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3" y="2624734"/>
            <a:ext cx="2901102" cy="2159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705" y="2625256"/>
            <a:ext cx="2493671" cy="2168410"/>
          </a:xfrm>
          <a:prstGeom prst="rect">
            <a:avLst/>
          </a:prstGeom>
        </p:spPr>
      </p:pic>
      <p:pic>
        <p:nvPicPr>
          <p:cNvPr id="10" name="Picture 9" descr="Hikurangi Group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3" y="6091123"/>
            <a:ext cx="4594764" cy="7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87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61" y="1612812"/>
            <a:ext cx="3796159" cy="2847120"/>
          </a:xfrm>
          <a:prstGeom prst="rect">
            <a:avLst/>
          </a:prstGeom>
        </p:spPr>
      </p:pic>
      <p:pic>
        <p:nvPicPr>
          <p:cNvPr id="6" name="Picture 5" descr="21731058_10155364488621273_94779860168264850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4" y="-1276207"/>
            <a:ext cx="5750105" cy="4312579"/>
          </a:xfrm>
          <a:prstGeom prst="rect">
            <a:avLst/>
          </a:prstGeom>
        </p:spPr>
      </p:pic>
      <p:pic>
        <p:nvPicPr>
          <p:cNvPr id="7" name="Picture 6" descr="IMG_94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63" y="4057504"/>
            <a:ext cx="3600637" cy="2800496"/>
          </a:xfrm>
          <a:prstGeom prst="rect">
            <a:avLst/>
          </a:prstGeom>
        </p:spPr>
      </p:pic>
      <p:pic>
        <p:nvPicPr>
          <p:cNvPr id="11" name="Picture 10" descr="optio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5" y="3007252"/>
            <a:ext cx="5550697" cy="3876314"/>
          </a:xfrm>
          <a:prstGeom prst="rect">
            <a:avLst/>
          </a:prstGeom>
        </p:spPr>
      </p:pic>
      <p:pic>
        <p:nvPicPr>
          <p:cNvPr id="5" name="Picture 4" descr="IMG_644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01" y="-156477"/>
            <a:ext cx="3587119" cy="26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1_Office Theme</vt:lpstr>
      <vt:lpstr>Manu Caddie</vt:lpstr>
      <vt:lpstr>PowerPoint Presentation</vt:lpstr>
      <vt:lpstr>PowerPoint Presentation</vt:lpstr>
    </vt:vector>
  </TitlesOfParts>
  <Company>AHI International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 Caddie</dc:creator>
  <cp:lastModifiedBy>Martina Kraus</cp:lastModifiedBy>
  <cp:revision>5</cp:revision>
  <dcterms:created xsi:type="dcterms:W3CDTF">2017-11-28T03:32:42Z</dcterms:created>
  <dcterms:modified xsi:type="dcterms:W3CDTF">2017-12-12T02:47:29Z</dcterms:modified>
</cp:coreProperties>
</file>